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1T20:13:16.736" idx="1">
    <p:pos x="7494" y="87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D6D-DD25-4530-9829-C3C7340F930B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F15E-4F7D-43EC-BC50-80C01067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3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D6D-DD25-4530-9829-C3C7340F930B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F15E-4F7D-43EC-BC50-80C01067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0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D6D-DD25-4530-9829-C3C7340F930B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F15E-4F7D-43EC-BC50-80C01067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8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D6D-DD25-4530-9829-C3C7340F930B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F15E-4F7D-43EC-BC50-80C01067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67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D6D-DD25-4530-9829-C3C7340F930B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F15E-4F7D-43EC-BC50-80C01067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4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D6D-DD25-4530-9829-C3C7340F930B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F15E-4F7D-43EC-BC50-80C01067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6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D6D-DD25-4530-9829-C3C7340F930B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F15E-4F7D-43EC-BC50-80C01067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4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D6D-DD25-4530-9829-C3C7340F930B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F15E-4F7D-43EC-BC50-80C01067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1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D6D-DD25-4530-9829-C3C7340F930B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F15E-4F7D-43EC-BC50-80C01067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3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D6D-DD25-4530-9829-C3C7340F930B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F15E-4F7D-43EC-BC50-80C01067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9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4D6D-DD25-4530-9829-C3C7340F930B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2F15E-4F7D-43EC-BC50-80C01067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4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A4D6D-DD25-4530-9829-C3C7340F930B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2F15E-4F7D-43EC-BC50-80C01067C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2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4363" y="1122363"/>
            <a:ext cx="9070109" cy="87947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96»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61309"/>
            <a:ext cx="9144000" cy="3565236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программа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Азбуки»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тчёт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сентябрь 2023 года</a:t>
            </a: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образования:</a:t>
            </a: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Юрьевна Иванова</a:t>
            </a:r>
          </a:p>
          <a:p>
            <a:pPr algn="r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Каменск – Уральский городской округ,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2" y="138545"/>
            <a:ext cx="11720946" cy="631767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проходили занятия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0" y="1027906"/>
            <a:ext cx="3005032" cy="22537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30" y="1053624"/>
            <a:ext cx="3907790" cy="2309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56" y="3573549"/>
            <a:ext cx="3229716" cy="2431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30" y="3531703"/>
            <a:ext cx="4019550" cy="24728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2560" y="1524000"/>
            <a:ext cx="2011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развитие графомоторных навыков.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 тетрадях и на доске букв, слогов и простых слов (из 3 – 4 букв).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4363" y="1122363"/>
            <a:ext cx="9070109" cy="87947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96»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61309"/>
            <a:ext cx="9144000" cy="3565236"/>
          </a:xfrm>
        </p:spPr>
        <p:txBody>
          <a:bodyPr>
            <a:normAutofit lnSpcReduction="10000"/>
          </a:bodyPr>
          <a:lstStyle/>
          <a:p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Азбуки»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Фотоотчёт за сентябрь 2023 года</a:t>
            </a: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образования:</a:t>
            </a: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Юрьевна Иванова</a:t>
            </a:r>
          </a:p>
          <a:p>
            <a:pPr algn="r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Каменск – Уральский городской округ,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2" y="138545"/>
            <a:ext cx="11720946" cy="631767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2073" y="138545"/>
            <a:ext cx="808181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32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32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грамоте детей </a:t>
            </a:r>
            <a:r>
              <a:rPr lang="ru-RU" sz="32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6 лет</a:t>
            </a:r>
            <a:br>
              <a:rPr lang="ru-RU" sz="32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(группы № 4, 5, 9,11</a:t>
            </a:r>
            <a:r>
              <a:rPr lang="ru-RU" sz="32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сентября: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920696"/>
              </p:ext>
            </p:extLst>
          </p:nvPr>
        </p:nvGraphicFramePr>
        <p:xfrm>
          <a:off x="1417002" y="2403189"/>
          <a:ext cx="8875078" cy="3052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4155">
                  <a:extLst>
                    <a:ext uri="{9D8B030D-6E8A-4147-A177-3AD203B41FA5}">
                      <a16:colId xmlns:a16="http://schemas.microsoft.com/office/drawing/2014/main" val="3884175681"/>
                    </a:ext>
                  </a:extLst>
                </a:gridCol>
                <a:gridCol w="7540923">
                  <a:extLst>
                    <a:ext uri="{9D8B030D-6E8A-4147-A177-3AD203B41FA5}">
                      <a16:colId xmlns:a16="http://schemas.microsoft.com/office/drawing/2014/main" val="4263879814"/>
                    </a:ext>
                  </a:extLst>
                </a:gridCol>
              </a:tblGrid>
              <a:tr h="339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занятия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14955"/>
                  </a:ext>
                </a:extLst>
              </a:tr>
              <a:tr h="339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 вокруг нас. Веселый язычок. Неречевые и речевые звуки.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291429"/>
                  </a:ext>
                </a:extLst>
              </a:tr>
              <a:tr h="339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 «текст», «предложение», понятие «слово».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566373"/>
                  </a:ext>
                </a:extLst>
              </a:tr>
              <a:tr h="339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Слова, называющие предмет.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28386"/>
                  </a:ext>
                </a:extLst>
              </a:tr>
              <a:tr h="339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Слова, называющие действие.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82096"/>
                  </a:ext>
                </a:extLst>
              </a:tr>
              <a:tr h="339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Слова, называющие признак предмета.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26687"/>
                  </a:ext>
                </a:extLst>
              </a:tr>
              <a:tr h="339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 о звуке.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019894"/>
                  </a:ext>
                </a:extLst>
              </a:tr>
              <a:tr h="339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 [У].</a:t>
                      </a:r>
                      <a:r>
                        <a:rPr lang="ru-RU" sz="140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Буквы «У, у». Понятие о строке.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332105"/>
                  </a:ext>
                </a:extLst>
              </a:tr>
              <a:tr h="339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 [А]. Буквы «А, а».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856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2" y="138545"/>
            <a:ext cx="11720946" cy="631767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заданий для детей 5 – 6 лет</a:t>
            </a:r>
            <a:r>
              <a:rPr lang="ru-RU" sz="32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42" y="1027906"/>
            <a:ext cx="2903085" cy="39928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03" y="1170146"/>
            <a:ext cx="2828058" cy="3850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35" y="1170146"/>
            <a:ext cx="2763125" cy="3850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8960" y="5313680"/>
            <a:ext cx="524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по грамматическим темам. Задания предусматривают понимание и называние слов, обозначающих предметы, действия и признаки.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2" y="138545"/>
            <a:ext cx="11720946" cy="631767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заданий для детей 5 – 6 лет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1" y="1142492"/>
            <a:ext cx="1879599" cy="25851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60" y="964493"/>
            <a:ext cx="2260417" cy="2763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4320" y="4206240"/>
            <a:ext cx="315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по теме «Звук и буква 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007" y="1144171"/>
            <a:ext cx="2138073" cy="26658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010" y="1142493"/>
            <a:ext cx="2407597" cy="2860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69760" y="4318000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по теме «Звук и буква 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2" y="138545"/>
            <a:ext cx="11720946" cy="631767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38545"/>
            <a:ext cx="10515600" cy="155214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проходили занятия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6" r="12864" b="10222"/>
          <a:stretch/>
        </p:blipFill>
        <p:spPr>
          <a:xfrm>
            <a:off x="1513495" y="904240"/>
            <a:ext cx="2229141" cy="2773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1"/>
          <a:stretch/>
        </p:blipFill>
        <p:spPr>
          <a:xfrm>
            <a:off x="1798320" y="4139911"/>
            <a:ext cx="3839711" cy="242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92" y="4139911"/>
            <a:ext cx="3767567" cy="2424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34" y="914615"/>
            <a:ext cx="2258406" cy="2692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85" y="896634"/>
            <a:ext cx="2377440" cy="278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3789680"/>
            <a:ext cx="9824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теме «Речевые и неречевые звуки». Извлекаем неречевые звуки из музыкальных инструментов.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2" y="138545"/>
            <a:ext cx="11720946" cy="631767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1" y="566996"/>
            <a:ext cx="2459990" cy="2337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3767667"/>
            <a:ext cx="2653030" cy="2460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49" y="3767667"/>
            <a:ext cx="2733039" cy="2541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0" y="566997"/>
            <a:ext cx="2863849" cy="2337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57" y="3727027"/>
            <a:ext cx="2672025" cy="25416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23" y="566996"/>
            <a:ext cx="3032760" cy="23376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9440" y="3017520"/>
            <a:ext cx="8757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выполнения горизонтальной штриховки. Выкладывание букв из счётных палочек. Составление схемы предложения из 3 – х  слов: «Мальчик собирает морковь»  и выкладывание из счётных палочек.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2" y="91441"/>
            <a:ext cx="11720946" cy="636477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грамоте детей 6 – 7 лет</a:t>
            </a:r>
            <a:br>
              <a:rPr lang="ru-RU" sz="3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(группы № 6,12)</a:t>
            </a:r>
            <a:br>
              <a:rPr lang="ru-RU" sz="3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сентября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80481"/>
              </p:ext>
            </p:extLst>
          </p:nvPr>
        </p:nvGraphicFramePr>
        <p:xfrm>
          <a:off x="2230399" y="2022765"/>
          <a:ext cx="7838161" cy="442515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70001">
                  <a:extLst>
                    <a:ext uri="{9D8B030D-6E8A-4147-A177-3AD203B41FA5}">
                      <a16:colId xmlns:a16="http://schemas.microsoft.com/office/drawing/2014/main" val="3171571140"/>
                    </a:ext>
                  </a:extLst>
                </a:gridCol>
                <a:gridCol w="6868160">
                  <a:extLst>
                    <a:ext uri="{9D8B030D-6E8A-4147-A177-3AD203B41FA5}">
                      <a16:colId xmlns:a16="http://schemas.microsoft.com/office/drawing/2014/main" val="531140932"/>
                    </a:ext>
                  </a:extLst>
                </a:gridCol>
              </a:tblGrid>
              <a:tr h="9003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Славянские братья (русский, белорусский украинский языки). Русские былины и сказки. Звуки речи. Разграничение понятий «звук - буква». Гласные и согласные звуки. Слогообразующая роль гласных звуков. Деление слова на слоги.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960364"/>
                  </a:ext>
                </a:extLst>
              </a:tr>
              <a:tr h="360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Звуки [а] [у] [о] [ы] [и] [э] и буквы «А» «У» «Ы» «И» «О» «Э»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текстов.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716254"/>
                  </a:ext>
                </a:extLst>
              </a:tr>
              <a:tr h="721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«Согласные звуки и буквы» (закрепление). Игровое упражнение «Прочитай и допиши правильно». Игры «Буквы рассыпались», «Буквы потерялись», «Буквы поменялись местами». Диагностика.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974026"/>
                  </a:ext>
                </a:extLst>
              </a:tr>
              <a:tr h="480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Деление слова на слоги (слова из 4 – 5 слогов). Ударение. Ударный слог. Повторение. Чтение   текстов из простых предложений.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774747"/>
                  </a:ext>
                </a:extLst>
              </a:tr>
              <a:tr h="369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Йотированные гласные.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текстов со словами с йотированными звуками.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413470"/>
                  </a:ext>
                </a:extLst>
              </a:tr>
              <a:tr h="601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«Слова и слоги» (закрепление). Чтение пословиц. Игровое упражнение «Соедини правильно». Игровое упражнение «Кто в каком домике живет».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267650"/>
                  </a:ext>
                </a:extLst>
              </a:tr>
              <a:tr h="360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Всегда твёрдые звуки.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коротких текстов из простых предложений.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7613540"/>
                  </a:ext>
                </a:extLst>
              </a:tr>
              <a:tr h="360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Всегда мягкие звуки.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коротких текстов из простых предложений.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8" marR="566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072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4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2" y="138545"/>
            <a:ext cx="11720946" cy="631767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заданий для детей </a:t>
            </a:r>
            <a:r>
              <a:rPr lang="ru-RU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6 - 7 </a:t>
            </a:r>
            <a:r>
              <a:rPr lang="ru-RU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38" y="1027906"/>
            <a:ext cx="2610801" cy="3366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65747" y="1249680"/>
            <a:ext cx="3513054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1.Прочитай слова, подчеркни буквы твёрдых согласных звуков синим карандашом.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стул, балет, спектакль, полька, банька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E:\Школа Азбуки  2023 - 2024 учебный год\Альбомы. Цуканова.Учусь читать и писать\Альбом 2\Звуки Ж - Ш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3088640"/>
            <a:ext cx="3088640" cy="342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Школа Азбуки  2023 - 2024 учебный год\Альбомы. Цуканова.Учусь читать и писать\Альбом 3\Звук Ч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81" y="3088640"/>
            <a:ext cx="2847974" cy="34819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36636" y="4135120"/>
            <a:ext cx="29664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закрепление тем: фонетический разбор слов, деление слов на слоги, ударный и безударный слог; всегда твёрдые и мягкие согласные звуки.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2" y="138545"/>
            <a:ext cx="11720946" cy="631767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Тексты для чтения детьми 6 – 7 лет</a:t>
            </a:r>
            <a:br>
              <a:rPr lang="ru-RU" sz="32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5440" y="873760"/>
            <a:ext cx="7528560" cy="20036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B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ДРУ-ЗЬЯ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-та и 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Лё-ша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друзь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-я. О-ни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-те хо-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дят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дет-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сад.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Лё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-ши  есть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-кат. А у Ни-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-ты 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ружь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-е. Не на-сто-я-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-е,   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шеч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-но-е. Э-ти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маль-чи-ки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мо-лод-цы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О-ни 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-да де-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и-груш-ка-ми.  И ни-ко-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не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ссо-рят-ся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Вдво-ём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-ют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-ют-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Хо-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-жи-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5280" y="3586479"/>
            <a:ext cx="4998720" cy="26407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B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  ЛЕ-СУ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-том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-су хо-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Све-тит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солн-це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по-ют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птич-ки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-ют-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зве-ри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-я бел-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ка.О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-зет     о-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Вот о-лень, он щип-лет трав-ку и пьет во-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ручь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-я. А э-то -  за-й-ка. Он пря-чет-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 кус-том. Фи-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спит, а ли-си-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близ-ко. Где же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миш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-ка ко-со-ла-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-й? Он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-ел-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мё-ду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от-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-ха-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9680" y="3749040"/>
            <a:ext cx="248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коротких текстов по слогам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584</Words>
  <Application>Microsoft Office PowerPoint</Application>
  <PresentationFormat>Широкоэкранный</PresentationFormat>
  <Paragraphs>91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«Детский сад № 96»</vt:lpstr>
      <vt:lpstr> </vt:lpstr>
      <vt:lpstr>Образцы заданий для детей 5 – 6 лет </vt:lpstr>
      <vt:lpstr>Образцы заданий для детей 5 – 6 лет </vt:lpstr>
      <vt:lpstr>Как проходили занятия </vt:lpstr>
      <vt:lpstr> </vt:lpstr>
      <vt:lpstr>Обучение грамоте детей 6 – 7 лет (группы № 6,12)   Темы сентября</vt:lpstr>
      <vt:lpstr>Образцы заданий для детей  6 - 7 лет </vt:lpstr>
      <vt:lpstr>Тексты для чтения детьми 6 – 7 лет  </vt:lpstr>
      <vt:lpstr> Как проходили занятия  </vt:lpstr>
      <vt:lpstr>Муниципальное бюджетное дошкольное образовательное учреждение «Детский сад № 96»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96»</dc:title>
  <dc:creator>Lenovo</dc:creator>
  <cp:lastModifiedBy>Lenovo</cp:lastModifiedBy>
  <cp:revision>14</cp:revision>
  <dcterms:created xsi:type="dcterms:W3CDTF">2023-09-23T19:37:56Z</dcterms:created>
  <dcterms:modified xsi:type="dcterms:W3CDTF">2023-10-01T16:50:02Z</dcterms:modified>
</cp:coreProperties>
</file>